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2" r:id="rId19"/>
    <p:sldId id="273" r:id="rId20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838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7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C7F6-DAD0-4F20-8B3C-B1C29236B402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5224"/>
            <a:ext cx="7772400" cy="2387600"/>
          </a:xfrm>
        </p:spPr>
        <p:txBody>
          <a:bodyPr/>
          <a:lstStyle/>
          <a:p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74899"/>
            <a:ext cx="6858000" cy="1655762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&lt;INSERT SCHOOL NAME&gt;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SCHOOL CITY / STATE&gt;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VALIDATION VISIT DATES&gt;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School Ratings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58528"/>
              </p:ext>
            </p:extLst>
          </p:nvPr>
        </p:nvGraphicFramePr>
        <p:xfrm>
          <a:off x="1524000" y="1406104"/>
          <a:ext cx="6096000" cy="3502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4377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One: Purpose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Two: Relationships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Three: Leadership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Four: Professional Personnel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15050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Five: Teaching and Learning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345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Six: Student Services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0303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Seven: Facilities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7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04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School Overall Rating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X.XX</a:t>
            </a:r>
          </a:p>
        </p:txBody>
      </p:sp>
    </p:spTree>
    <p:extLst>
      <p:ext uri="{BB962C8B-B14F-4D97-AF65-F5344CB8AC3E}">
        <p14:creationId xmlns:p14="http://schemas.microsoft.com/office/powerpoint/2010/main" val="3688673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During our work at your school, 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Interviewed more than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stakeholders, students, parents, teachers, staff and administrators.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Observed in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classrooms.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Outstanding Strengths!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Major Deficiencies.</a:t>
            </a:r>
          </a:p>
        </p:txBody>
      </p:sp>
    </p:spTree>
    <p:extLst>
      <p:ext uri="{BB962C8B-B14F-4D97-AF65-F5344CB8AC3E}">
        <p14:creationId xmlns:p14="http://schemas.microsoft.com/office/powerpoint/2010/main" val="12262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Outstanding School Strengths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OUTSTANDING SCHOOL STRENGTH(S)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</p:spTree>
    <p:extLst>
      <p:ext uri="{BB962C8B-B14F-4D97-AF65-F5344CB8AC3E}">
        <p14:creationId xmlns:p14="http://schemas.microsoft.com/office/powerpoint/2010/main" val="741530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Major Deficiencies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MAJOR DEFICIENCIES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Major Deficiencies are identified, please remove this slide from </a:t>
            </a:r>
            <a:r>
              <a:rPr lang="en-US">
                <a:latin typeface="Calibri Light" panose="020F0302020204030204" pitchFamily="34" charset="0"/>
              </a:rPr>
              <a:t>the presentation.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0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Recommendation for Accreditation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“The charge of the Validation Team was to review, validate and evaluate the evidence your institution has provided and relay those findings to NLSA.</a:t>
            </a:r>
          </a:p>
          <a:p>
            <a:pPr marL="0" indent="0">
              <a:buNone/>
            </a:pPr>
            <a:endParaRPr lang="en-US" sz="5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Based on our findings from the review of evidence, our Validation Team recommends that </a:t>
            </a:r>
            <a:r>
              <a:rPr lang="en-US" sz="2400" b="1" dirty="0">
                <a:latin typeface="Calibri Light" panose="020F0302020204030204" pitchFamily="34" charset="0"/>
              </a:rPr>
              <a:t>&lt;INSERT NAME OF SCHOOL&gt;</a:t>
            </a:r>
            <a:r>
              <a:rPr lang="en-US" sz="2400" dirty="0">
                <a:latin typeface="Calibri Light" panose="020F0302020204030204" pitchFamily="34" charset="0"/>
              </a:rPr>
              <a:t> be accredited, pending further review by your District Accreditation Commission and final action by the NLSA National Accreditation Commission.”</a:t>
            </a:r>
          </a:p>
        </p:txBody>
      </p:sp>
    </p:spTree>
    <p:extLst>
      <p:ext uri="{BB962C8B-B14F-4D97-AF65-F5344CB8AC3E}">
        <p14:creationId xmlns:p14="http://schemas.microsoft.com/office/powerpoint/2010/main" val="33758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You will receive the final copy of the Validation Team Report within </a:t>
            </a:r>
            <a:r>
              <a:rPr lang="en-US" sz="2400" b="1" dirty="0">
                <a:latin typeface="Calibri Light" panose="020F0302020204030204" pitchFamily="34" charset="0"/>
              </a:rPr>
              <a:t>two weeks</a:t>
            </a:r>
            <a:r>
              <a:rPr lang="en-US" sz="2400" dirty="0">
                <a:latin typeface="Calibri Light" panose="020F0302020204030204" pitchFamily="34" charset="0"/>
              </a:rPr>
              <a:t> from the Team Captain.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A copy of your Self-Study Report and Validation Team Report  must be sent by your School Administrator to the LCMS District office or District Accreditation Commission within </a:t>
            </a:r>
            <a:r>
              <a:rPr lang="en-US" sz="2400" b="1" dirty="0">
                <a:latin typeface="Calibri Light" panose="020F0302020204030204" pitchFamily="34" charset="0"/>
              </a:rPr>
              <a:t>two weeks </a:t>
            </a:r>
            <a:r>
              <a:rPr lang="en-US" sz="2400" dirty="0">
                <a:latin typeface="Calibri Light" panose="020F0302020204030204" pitchFamily="34" charset="0"/>
              </a:rPr>
              <a:t>of receipt from the Team Captain.</a:t>
            </a:r>
          </a:p>
        </p:txBody>
      </p:sp>
    </p:spTree>
    <p:extLst>
      <p:ext uri="{BB962C8B-B14F-4D97-AF65-F5344CB8AC3E}">
        <p14:creationId xmlns:p14="http://schemas.microsoft.com/office/powerpoint/2010/main" val="176365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Review and share the Validation Team Report with your faculty and stakeholders in whatever ways you believe are most helpful.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Address actions noted by the Validation Team that should be addressed by your School Action Plan.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Implement the School Action Plan over the course of your accreditation cycle.</a:t>
            </a:r>
          </a:p>
        </p:txBody>
      </p:sp>
    </p:spTree>
    <p:extLst>
      <p:ext uri="{BB962C8B-B14F-4D97-AF65-F5344CB8AC3E}">
        <p14:creationId xmlns:p14="http://schemas.microsoft.com/office/powerpoint/2010/main" val="1676502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Accreditation Review Process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12986"/>
              </p:ext>
            </p:extLst>
          </p:nvPr>
        </p:nvGraphicFramePr>
        <p:xfrm>
          <a:off x="1524000" y="1552672"/>
          <a:ext cx="6096000" cy="34679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793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NLSA</a:t>
                      </a:r>
                      <a:r>
                        <a:rPr lang="en-US" baseline="0" dirty="0"/>
                        <a:t> Accreditation Process</a:t>
                      </a:r>
                      <a:endParaRPr lang="en-US" dirty="0"/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 and Deadlines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68149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Validation Team Recommendation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COMPELTE!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District Accreditation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Commission Review and Recommendation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  <a:r>
                        <a:rPr lang="en-US" b="1" baseline="0" dirty="0"/>
                        <a:t> Later than</a:t>
                      </a:r>
                      <a:br>
                        <a:rPr lang="en-US" b="1" baseline="0" dirty="0"/>
                      </a:br>
                      <a:r>
                        <a:rPr lang="en-US" b="1" baseline="0" dirty="0"/>
                        <a:t>May 15</a:t>
                      </a:r>
                      <a:r>
                        <a:rPr lang="en-US" b="1" baseline="30000" dirty="0"/>
                        <a:t>th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NLSA Accreditation Commission Grants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Accreditation and Status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Last Week</a:t>
                      </a:r>
                      <a:r>
                        <a:rPr lang="en-US" b="1" baseline="0" dirty="0"/>
                        <a:t> of July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01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31" y="2326271"/>
            <a:ext cx="7531939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We believe in the power of Christ-centered education!</a:t>
            </a:r>
          </a:p>
        </p:txBody>
      </p:sp>
    </p:spTree>
    <p:extLst>
      <p:ext uri="{BB962C8B-B14F-4D97-AF65-F5344CB8AC3E}">
        <p14:creationId xmlns:p14="http://schemas.microsoft.com/office/powerpoint/2010/main" val="135234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4247"/>
            <a:ext cx="7886700" cy="35340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Lutheran School Accreditation (NLSA) encourages, assists and recognizes Lutheran schools that provide quality Christian education and engage in continuous improvement.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0060"/>
            <a:ext cx="7886700" cy="35399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NLSA provides a distinctively Lutheran protocol for Lutheran education institutions committed to systematic, systemic and sustainable change and improvement.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6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957532"/>
            <a:ext cx="7886700" cy="460650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Builds the capacity of the school to enhance ministry opportunities and increase and sustain student learning.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Stimulates and improved effectiveness and efficiency throughout the institution.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Provides schools with a framework for quality and continuous improvement so that you may also achieve.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432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687"/>
            <a:ext cx="7886700" cy="35109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LINKING</a:t>
            </a:r>
            <a:r>
              <a:rPr lang="en-US" sz="4000" dirty="0"/>
              <a:t> Lutheran Schools in the </a:t>
            </a:r>
            <a:r>
              <a:rPr lang="en-US" sz="4000" b="1" dirty="0"/>
              <a:t>PURSUIT</a:t>
            </a:r>
            <a:r>
              <a:rPr lang="en-US" sz="4000" dirty="0"/>
              <a:t> of </a:t>
            </a:r>
            <a:r>
              <a:rPr lang="en-US" sz="4000" b="1" dirty="0"/>
              <a:t>QUALITY</a:t>
            </a: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EMPOWERING</a:t>
            </a:r>
            <a:r>
              <a:rPr lang="en-US" sz="4000" dirty="0"/>
              <a:t> Lutheran Schools to share the life-changing </a:t>
            </a:r>
            <a:r>
              <a:rPr lang="en-US" sz="4000" b="1" dirty="0"/>
              <a:t>MESSAGE</a:t>
            </a:r>
            <a:r>
              <a:rPr lang="en-US" sz="4000" dirty="0"/>
              <a:t> of </a:t>
            </a:r>
            <a:r>
              <a:rPr lang="en-US" sz="4000" b="1" dirty="0"/>
              <a:t>JESUS’ LOVE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Key Elements for NLSA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1488507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Self-Assessment through the Self-Study Process</a:t>
            </a:r>
          </a:p>
          <a:p>
            <a:r>
              <a:rPr lang="en-US" dirty="0">
                <a:latin typeface="Calibri Light" panose="020F0302020204030204" pitchFamily="34" charset="0"/>
              </a:rPr>
              <a:t>Validation Team Assessment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1690689"/>
            <a:ext cx="7886700" cy="1457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NLSA uses a BALANCED, PERFORMACE-BASED process that examines multiple facets of the organization and how they work together to produce results.</a:t>
            </a:r>
          </a:p>
        </p:txBody>
      </p:sp>
    </p:spTree>
    <p:extLst>
      <p:ext uri="{BB962C8B-B14F-4D97-AF65-F5344CB8AC3E}">
        <p14:creationId xmlns:p14="http://schemas.microsoft.com/office/powerpoint/2010/main" val="385024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Validation Team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 Light" panose="020F0302020204030204" pitchFamily="34" charset="0"/>
              </a:rPr>
              <a:t>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Comprised of professional peers with diverse experience and rich contextual perspective.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Assesses and evaluates the school’s effectiveness in meeting the requirements of accreditation.</a:t>
            </a:r>
          </a:p>
          <a:p>
            <a:r>
              <a:rPr lang="en-US" sz="2400" b="1" dirty="0">
                <a:latin typeface="Calibri Light" panose="020F0302020204030204" pitchFamily="34" charset="0"/>
              </a:rPr>
              <a:t>The Validation Team Visit: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Provides important validation and recognition.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Delivers valuable feedback and suggestions for related ongoing improvement.</a:t>
            </a:r>
          </a:p>
        </p:txBody>
      </p:sp>
    </p:spTree>
    <p:extLst>
      <p:ext uri="{BB962C8B-B14F-4D97-AF65-F5344CB8AC3E}">
        <p14:creationId xmlns:p14="http://schemas.microsoft.com/office/powerpoint/2010/main" val="203077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Members of the Validation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TEAM CAPTAIN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7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Members of 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Reviewed the Self-Study Document and Related Evidence Provided by the School.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Listened to Relevant Staff Presentations.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Interviewed School Stakeholders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Examined Additional Evidence Presented by the School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Visited Classrooms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Observed Practices and Learning Environments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Collected and Organized Data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Engaged in Deliberations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8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704</Words>
  <Application>Microsoft Office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Validation Team Exit Report</vt:lpstr>
      <vt:lpstr>National Lutheran School Accreditation (NLSA) encourages, assists and recognizes Lutheran schools that provide quality Christian education and engage in continuous improvement.</vt:lpstr>
      <vt:lpstr>NLSA provides a distinctively Lutheran protocol for Lutheran education institutions committed to systematic, systemic and sustainable change and improvement. </vt:lpstr>
      <vt:lpstr>PowerPoint Presentation</vt:lpstr>
      <vt:lpstr>LINKING Lutheran Schools in the PURSUIT of QUALITY  EMPOWERING Lutheran Schools to share the life-changing MESSAGE of JESUS’ LOVE</vt:lpstr>
      <vt:lpstr>Key Elements for NLSA Accreditation</vt:lpstr>
      <vt:lpstr>The Validation Team Assessment</vt:lpstr>
      <vt:lpstr>Members of the Validation Team</vt:lpstr>
      <vt:lpstr>Validation Team Work</vt:lpstr>
      <vt:lpstr>Validation Team School Ratings</vt:lpstr>
      <vt:lpstr>School Overall Rating</vt:lpstr>
      <vt:lpstr>Validation Team Work</vt:lpstr>
      <vt:lpstr>Outstanding School Strengths</vt:lpstr>
      <vt:lpstr>Major Deficiencies</vt:lpstr>
      <vt:lpstr>Recommendation for Accreditation</vt:lpstr>
      <vt:lpstr>What Comes Next?</vt:lpstr>
      <vt:lpstr>What Comes Next?</vt:lpstr>
      <vt:lpstr>NLSA Accreditation Review Process</vt:lpstr>
      <vt:lpstr>We believe in the power of Christ-centered education!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Team Exit Report</dc:title>
  <dc:creator>Bergholt, Matthew</dc:creator>
  <cp:lastModifiedBy>Bergholt, Matthew</cp:lastModifiedBy>
  <cp:revision>17</cp:revision>
  <cp:lastPrinted>2017-07-21T15:08:38Z</cp:lastPrinted>
  <dcterms:created xsi:type="dcterms:W3CDTF">2017-07-21T13:24:19Z</dcterms:created>
  <dcterms:modified xsi:type="dcterms:W3CDTF">2017-09-01T16:14:51Z</dcterms:modified>
</cp:coreProperties>
</file>